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ới thiệu máy bay" id="{E268452D-B951-4D4C-B659-3165A66D1AC9}">
          <p14:sldIdLst>
            <p14:sldId id="256"/>
          </p14:sldIdLst>
        </p14:section>
        <p14:section name="Cấu tạo" id="{237E7D5B-70DF-4DCA-BDBC-F23603B547EB}">
          <p14:sldIdLst>
            <p14:sldId id="257"/>
          </p14:sldIdLst>
        </p14:section>
        <p14:section name="Nguyên tắc hoạt động" id="{F39DEFB3-2059-4800-90C9-FE42416096C7}">
          <p14:sldIdLst>
            <p14:sldId id="262"/>
            <p14:sldId id="258"/>
            <p14:sldId id="259"/>
            <p14:sldId id="263"/>
            <p14:sldId id="260"/>
            <p14:sldId id="261"/>
            <p14:sldId id="264"/>
          </p14:sldIdLst>
        </p14:section>
        <p14:section name="Chức năng chính" id="{4E7BE640-CCEB-4805-BC2F-F8052599378E}">
          <p14:sldIdLst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761E-38B7-4B49-8A27-DCFAE596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2273F-1D1C-4060-80EA-9C7B2FCA5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2CCCB-526F-47B2-95F5-063F02BD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2C7E-ED81-4EFA-8BFD-81F7739D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831C-E2C5-4DB4-A847-A39F9F25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1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9CE5-887C-4D41-AA0D-FBB68909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F7851-C46D-4E69-B700-A5679E509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389A-ED15-48AA-BA3C-160251FF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DEEE5-4E0D-4BB1-BBDE-02801BB7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65C1F-AD0A-41E9-99CC-FB0AE6EC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0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2E8BF-252C-484E-9017-F62705166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5449-1A86-457C-BE23-E75393153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E0A3E-B308-4E5B-A19A-DFF9AD68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3E98E-4E8A-43E7-873D-5E1B7958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13A14-CB6A-448C-BB9E-60A88D6D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2E1B-ADD6-4A5A-95C4-0FBF726C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26C7-11B0-4989-A1BF-5AA6387DD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12E8C-2695-44FF-B549-A2719973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97C26-287D-400C-A41D-7E90C6C7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343A-9C30-4670-980E-21B2710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0CAA-284C-420A-8563-F624902C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5EE92-C3D3-49F6-8DF3-49E48EDB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EF9E-B54D-41E2-9AC8-3565F5E8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414A-1494-4E67-8A58-9E9AA570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CFBB-5D35-4D2A-A124-BE6062DF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2B84-E807-4F51-B749-274E5F7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B238E-5850-49EF-8A18-91B654C4B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A8273-5D49-4851-B070-FF3CF6434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FB361-7AB9-4019-A358-76CF3EA0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9EF94-6F06-4FDA-9868-26F6D509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B785C-AA25-4633-9D74-967DA2B2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6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6375-FDD3-4DE8-81F5-C0A4B3C7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10685-21F6-4E9C-A4A2-644D983C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3F77C-DA38-4626-A57E-BD9624061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EAA23-8CED-416F-9DEC-5935F1F96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9D6C6-D6C3-43F8-95D6-A519A474F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ADFCF-3786-4D3E-9583-5F51F97F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E3779-B7F5-4B66-8D05-A78B1C2F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ECA71-1942-4F2C-8F22-FC2E564D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2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2A0A-6A80-4C34-B34F-2E7730E0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11343-742C-4040-85EE-7F3C216F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C3417-28FB-4238-8714-BE60DF7C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5F208-EDDC-467C-81C1-F27E15DE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E03A0-FECB-4C42-994E-2F5942A5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4680C-8C16-4EEE-A8C2-02CAA8FC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2803F-EE16-408A-B15D-3A58977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D0C7-C8F7-4A98-A024-4ACD4F49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7028-C91C-4AE8-9B12-077E1C7C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AAEAB-BDCE-43A7-9763-DCFBEC5F3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3E844-065B-4FB9-8F9C-E85F3955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0EF44-C454-44C9-A29E-2DCD2F34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A9EC5-F641-46E5-B018-AAE47E16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46A3-53F3-496D-A935-EEAA46FC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88C55-1166-4091-B081-619D8CDBF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B4EC4-74F9-4BFF-B011-0F38E57B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0824-7FD6-4F5E-8BE4-829CE917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A59EC-E9C7-4C64-8110-8E7712CE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8B802-2B62-4C76-A717-9EF73CBB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D8734-2729-4AF8-B1B2-DD28B033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FF612-B10F-476C-9930-DE371EAE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EF292-FF10-42BD-BF77-BA336800C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11210-F93B-43F6-B9B8-F7B82A12029C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BDBBC-09E1-4602-AE8C-4F0CDA9C1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8332-CACD-4375-8B8C-8179E3C06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9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C2C3-B5CA-46BA-B474-C9733832F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89317"/>
            <a:ext cx="9144000" cy="2387600"/>
          </a:xfrm>
        </p:spPr>
        <p:txBody>
          <a:bodyPr/>
          <a:lstStyle/>
          <a:p>
            <a:r>
              <a:rPr lang="en-US" b="1" dirty="0"/>
              <a:t>MÁY BAY TRỰC THĂNG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8A5C3-A58D-48EA-9F4B-408FF7182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19764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Khái</a:t>
            </a:r>
            <a:r>
              <a:rPr lang="en-US" sz="4000" dirty="0"/>
              <a:t> </a:t>
            </a:r>
            <a:r>
              <a:rPr lang="en-US" sz="4000" dirty="0" err="1"/>
              <a:t>niệm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01E8B-7FBC-4DBB-B7ED-EAB3D2D0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3" y="1976438"/>
            <a:ext cx="5692987" cy="42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1B8E1-DE53-4DBA-A678-4D4917F8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" y="890905"/>
            <a:ext cx="4512169" cy="2538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8D87F-815D-4A5F-B9BC-9B4B5E2C6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13" y="3945572"/>
            <a:ext cx="4208463" cy="236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E1A70-7050-4F80-BD35-32C65D9AD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54" y="606425"/>
            <a:ext cx="4074424" cy="2717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43B6D-2B55-4340-B1C6-CC69BE93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26" y="3775942"/>
            <a:ext cx="3655834" cy="27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6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D930-7065-4703-84D6-035857AE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12A4-20D9-423E-AC9B-B9463613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5CBD-D190-4666-B7CB-1EC952CB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40D4-F046-472F-AB0C-7842C681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A4E0-E0FD-4286-8DF9-C3A1F36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CÁC BỘ PHẬN CHÍNH: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70571-DE8B-4A27-AC2C-427F4D579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507808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2641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8593-65AE-4A5F-A397-80DCB875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1525"/>
            <a:ext cx="10515600" cy="1325563"/>
          </a:xfrm>
        </p:spPr>
        <p:txBody>
          <a:bodyPr/>
          <a:lstStyle/>
          <a:p>
            <a:r>
              <a:rPr lang="en-US" b="1" dirty="0"/>
              <a:t>NGUYÊN TẮC HOẠT ĐỘNG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E3F6-C573-4E4F-94FA-6B2F5D0E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turbine </a:t>
            </a:r>
            <a:r>
              <a:rPr lang="en-US" dirty="0" err="1"/>
              <a:t>khí</a:t>
            </a:r>
            <a:endParaRPr lang="en-US" dirty="0"/>
          </a:p>
          <a:p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quạt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quạt</a:t>
            </a:r>
            <a:r>
              <a:rPr lang="en-US" dirty="0"/>
              <a:t> </a:t>
            </a:r>
            <a:r>
              <a:rPr lang="en-US" dirty="0" err="1"/>
              <a:t>đuôi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5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E34-F7D7-4C89-A4F3-4F00E368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turbine </a:t>
            </a:r>
            <a:r>
              <a:rPr lang="en-US" b="1" dirty="0" err="1"/>
              <a:t>khí</a:t>
            </a:r>
            <a:r>
              <a:rPr lang="en-US" b="1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D6F2A-1807-4C3E-9C6B-4D2501F9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30" y="1690688"/>
            <a:ext cx="7139940" cy="4016217"/>
          </a:xfrm>
        </p:spPr>
      </p:pic>
    </p:spTree>
    <p:extLst>
      <p:ext uri="{BB962C8B-B14F-4D97-AF65-F5344CB8AC3E}">
        <p14:creationId xmlns:p14="http://schemas.microsoft.com/office/powerpoint/2010/main" val="8186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CCF8-77F7-4FE8-A079-EDE7204B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CỤ THỂ: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2BD3D-A2CB-460E-9119-791F3B48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41" y="1518840"/>
            <a:ext cx="7184717" cy="4974035"/>
          </a:xfrm>
        </p:spPr>
      </p:pic>
    </p:spTree>
    <p:extLst>
      <p:ext uri="{BB962C8B-B14F-4D97-AF65-F5344CB8AC3E}">
        <p14:creationId xmlns:p14="http://schemas.microsoft.com/office/powerpoint/2010/main" val="13407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6CDD-967D-4F35-877F-1ED59E83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CÁNH QUẠT CHÍNH VÀ CÁNH QUẠT ĐUÔI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B3F2C-1393-4CBD-B8AD-4F588CF2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408"/>
            <a:ext cx="4541816" cy="30390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17B47-DEC2-4F81-83E3-55598693D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84" y="2117409"/>
            <a:ext cx="4541816" cy="30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7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61A-5D66-46DE-AE98-7128C559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746"/>
            <a:ext cx="10515600" cy="1325563"/>
          </a:xfrm>
        </p:spPr>
        <p:txBody>
          <a:bodyPr/>
          <a:lstStyle/>
          <a:p>
            <a:r>
              <a:rPr lang="en-US" b="1" dirty="0"/>
              <a:t>CÁNH QUẠT ĐUÔI MÁY BAY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4226A-4714-4871-BA39-DFDFDBC8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3309"/>
            <a:ext cx="4767249" cy="3455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2245-EEB0-4267-A8A9-85FE08153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5930"/>
            <a:ext cx="5769210" cy="26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5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1E26-7935-4371-B850-F3E82CEA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4128"/>
            <a:ext cx="10515600" cy="1325563"/>
          </a:xfrm>
        </p:spPr>
        <p:txBody>
          <a:bodyPr/>
          <a:lstStyle/>
          <a:p>
            <a:r>
              <a:rPr lang="en-US" b="1" dirty="0"/>
              <a:t>CÁNH QUẠT CHÍNH MÁY BAY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0CE79-DC7D-48CC-AA60-78FE68A3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1" y="1329691"/>
            <a:ext cx="3318837" cy="4595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077D8-07C9-4F29-AF98-282FAAFAC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60" y="1329691"/>
            <a:ext cx="7538720" cy="256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EF05B-38AE-4D65-B931-34B09037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89" y="4042935"/>
            <a:ext cx="5432261" cy="2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C21A09-12F3-4C86-950A-13ACFEA7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36723"/>
            <a:ext cx="3868421" cy="2909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491-086F-4E58-9A55-D60404BF2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6723"/>
            <a:ext cx="3868421" cy="2909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C9E35-28BA-44DA-B6D7-CF7DC995C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510280"/>
            <a:ext cx="3868421" cy="2909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6CB51-45A2-48D3-BE10-564CB6D93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510279"/>
            <a:ext cx="3868421" cy="29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6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61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MÁY BAY TRỰC THĂNG</vt:lpstr>
      <vt:lpstr>CÁC BỘ PHẬN CHÍNH:</vt:lpstr>
      <vt:lpstr>NGUYÊN TẮC HOẠT ĐỘNG</vt:lpstr>
      <vt:lpstr>Động cơ turbine khí:</vt:lpstr>
      <vt:lpstr>CỤ THỂ:</vt:lpstr>
      <vt:lpstr>CÁNH QUẠT CHÍNH VÀ CÁNH QUẠT ĐUÔI</vt:lpstr>
      <vt:lpstr>CÁNH QUẠT ĐUÔI MÁY BAY</vt:lpstr>
      <vt:lpstr>CÁNH QUẠT CHÍNH MÁY BAY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MÁY BAY TRỰC THĂNG</dc:title>
  <dc:creator>Quý</dc:creator>
  <cp:lastModifiedBy>Quý</cp:lastModifiedBy>
  <cp:revision>2</cp:revision>
  <dcterms:created xsi:type="dcterms:W3CDTF">2021-12-21T16:21:00Z</dcterms:created>
  <dcterms:modified xsi:type="dcterms:W3CDTF">2021-12-21T17:33:55Z</dcterms:modified>
</cp:coreProperties>
</file>